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obraz.ru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xmlns="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xmlns="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2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2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Слайд 4</vt:lpstr>
      <vt:lpstr>ЕКС или Профстандарт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Слайд 21</vt:lpstr>
      <vt:lpstr>Дополнительное профессиональное образование</vt:lpstr>
      <vt:lpstr>Образовательный ценз</vt:lpstr>
      <vt:lpstr>Слайд 24</vt:lpstr>
      <vt:lpstr>Слайд 25</vt:lpstr>
      <vt:lpstr>Слайд 26</vt:lpstr>
      <vt:lpstr>Слайд 27</vt:lpstr>
      <vt:lpstr>Слайд 28</vt:lpstr>
      <vt:lpstr>Профессиональный стандарт</vt:lpstr>
      <vt:lpstr>Слайд 30</vt:lpstr>
      <vt:lpstr> Локальные акты по внедрению профстандартов</vt:lpstr>
      <vt:lpstr>Слайд 32</vt:lpstr>
      <vt:lpstr>Слайд 33</vt:lpstr>
      <vt:lpstr>Слайд 34</vt:lpstr>
      <vt:lpstr>Слайд 35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Слайд 39</vt:lpstr>
      <vt:lpstr>Изменения в функционале</vt:lpstr>
      <vt:lpstr>Слайд 41</vt:lpstr>
      <vt:lpstr>Слайд 42</vt:lpstr>
      <vt:lpstr>Слайд 43</vt:lpstr>
      <vt:lpstr>Слайд 44</vt:lpstr>
      <vt:lpstr>Обратите внимание!</vt:lpstr>
      <vt:lpstr>Слайд 46</vt:lpstr>
      <vt:lpstr>Слайд 47</vt:lpstr>
      <vt:lpstr>Слайд 48</vt:lpstr>
      <vt:lpstr>Слайд 49</vt:lpstr>
      <vt:lpstr>Слайд 50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Admin</cp:lastModifiedBy>
  <cp:revision>7</cp:revision>
  <dcterms:created xsi:type="dcterms:W3CDTF">2019-11-27T23:27:43Z</dcterms:created>
  <dcterms:modified xsi:type="dcterms:W3CDTF">2020-02-09T13:04:13Z</dcterms:modified>
</cp:coreProperties>
</file>